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23"/>
  </p:normalViewPr>
  <p:slideViewPr>
    <p:cSldViewPr snapToGrid="0">
      <p:cViewPr varScale="1">
        <p:scale>
          <a:sx n="48" d="100"/>
          <a:sy n="48" d="100"/>
        </p:scale>
        <p:origin x="30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E233C-887D-DA4F-BB21-1102F33C0C5F}" type="datetimeFigureOut">
              <a:rPr lang="en-US" smtClean="0"/>
              <a:t>3/21/23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2CCB6-8212-4945-9CE3-11847A99B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99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2CCB6-8212-4945-9CE3-11847A99BB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28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2F3F-3E44-F849-86AB-D77674EEB46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1C9-53C5-A446-812C-4557E74A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3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2F3F-3E44-F849-86AB-D77674EEB46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1C9-53C5-A446-812C-4557E74A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2F3F-3E44-F849-86AB-D77674EEB46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1C9-53C5-A446-812C-4557E74A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7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2F3F-3E44-F849-86AB-D77674EEB46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1C9-53C5-A446-812C-4557E74A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8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2F3F-3E44-F849-86AB-D77674EEB46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1C9-53C5-A446-812C-4557E74A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9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2F3F-3E44-F849-86AB-D77674EEB46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1C9-53C5-A446-812C-4557E74A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4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2F3F-3E44-F849-86AB-D77674EEB46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1C9-53C5-A446-812C-4557E74A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1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2F3F-3E44-F849-86AB-D77674EEB46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1C9-53C5-A446-812C-4557E74A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2F3F-3E44-F849-86AB-D77674EEB46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1C9-53C5-A446-812C-4557E74A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6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2F3F-3E44-F849-86AB-D77674EEB46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1C9-53C5-A446-812C-4557E74A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4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2F3F-3E44-F849-86AB-D77674EEB46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1C9-53C5-A446-812C-4557E74A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3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52F3F-3E44-F849-86AB-D77674EEB46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581C9-53C5-A446-812C-4557E74A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4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0C218D-6F48-E611-0C41-F9651C297855}"/>
              </a:ext>
            </a:extLst>
          </p:cNvPr>
          <p:cNvSpPr/>
          <p:nvPr/>
        </p:nvSpPr>
        <p:spPr>
          <a:xfrm>
            <a:off x="444593" y="6615952"/>
            <a:ext cx="5310748" cy="19901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131DBC-6D1B-7E3F-FBF3-9A1FE3C8251B}"/>
              </a:ext>
            </a:extLst>
          </p:cNvPr>
          <p:cNvSpPr/>
          <p:nvPr/>
        </p:nvSpPr>
        <p:spPr>
          <a:xfrm>
            <a:off x="471487" y="565835"/>
            <a:ext cx="5915026" cy="6992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BA5214-C1A2-F9C9-BB20-6612C2569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376976"/>
            <a:ext cx="5915025" cy="940836"/>
          </a:xfrm>
        </p:spPr>
        <p:txBody>
          <a:bodyPr>
            <a:normAutofit/>
          </a:bodyPr>
          <a:lstStyle/>
          <a:p>
            <a:pPr algn="ctr"/>
            <a:r>
              <a:rPr lang="en-US" sz="2000" b="1" i="1" dirty="0"/>
              <a:t>Simsbury Farms Senior Men’s Club 2023 Season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EDF23-8046-CF87-09C7-50824E270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2071908"/>
            <a:ext cx="6171360" cy="2231153"/>
          </a:xfrm>
        </p:spPr>
        <p:txBody>
          <a:bodyPr>
            <a:noAutofit/>
          </a:bodyPr>
          <a:lstStyle/>
          <a:p>
            <a:endParaRPr lang="en-US" sz="1600" dirty="0"/>
          </a:p>
          <a:p>
            <a:r>
              <a:rPr lang="en-US" sz="1600" dirty="0"/>
              <a:t>Name                    _______________________________________</a:t>
            </a:r>
          </a:p>
          <a:p>
            <a:endParaRPr lang="en-US" sz="1600" dirty="0"/>
          </a:p>
          <a:p>
            <a:r>
              <a:rPr lang="en-US" sz="1600" dirty="0"/>
              <a:t>Street Address     _______________________________________</a:t>
            </a:r>
          </a:p>
          <a:p>
            <a:endParaRPr lang="en-US" sz="1600" dirty="0"/>
          </a:p>
          <a:p>
            <a:r>
              <a:rPr lang="en-US" sz="1600" dirty="0"/>
              <a:t>Town                      _______________________________________</a:t>
            </a:r>
          </a:p>
          <a:p>
            <a:endParaRPr lang="en-US" sz="1600" dirty="0"/>
          </a:p>
          <a:p>
            <a:r>
              <a:rPr lang="en-US" sz="1600" dirty="0"/>
              <a:t>Email Address      _______________________________________</a:t>
            </a:r>
          </a:p>
          <a:p>
            <a:endParaRPr lang="en-US" sz="1600" dirty="0"/>
          </a:p>
          <a:p>
            <a:r>
              <a:rPr lang="en-US" sz="1600" dirty="0"/>
              <a:t>Telephone #         _______________________________________</a:t>
            </a:r>
          </a:p>
          <a:p>
            <a:endParaRPr lang="en-US" sz="1600" dirty="0"/>
          </a:p>
          <a:p>
            <a:r>
              <a:rPr lang="en-US" sz="1600" dirty="0"/>
              <a:t>Prior Member ___   New Member ___ 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sz="1600" b="1" dirty="0"/>
              <a:t>9 – Hole League Fees:        Dues $15 + GHIN $32 = $47 Total</a:t>
            </a:r>
          </a:p>
          <a:p>
            <a:endParaRPr lang="en-US" sz="1600" b="1" dirty="0"/>
          </a:p>
          <a:p>
            <a:r>
              <a:rPr lang="en-US" sz="1600" b="1" dirty="0"/>
              <a:t>18 – Hole League Fees:      Dues $20 + GHIN $32 = $52 Total</a:t>
            </a:r>
          </a:p>
          <a:p>
            <a:endParaRPr lang="en-US" sz="1600" b="1" dirty="0"/>
          </a:p>
          <a:p>
            <a:r>
              <a:rPr lang="en-US" sz="1600" b="1" dirty="0"/>
              <a:t>Both Leagues:                      Dues $35 + GHIN $32 = $67 Total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r>
              <a:rPr lang="en-US" sz="1600" i="1" dirty="0"/>
              <a:t>Mail Signup Form with Check Payable to:   </a:t>
            </a:r>
            <a:r>
              <a:rPr lang="en-US" sz="1600" dirty="0"/>
              <a:t>Senior Men’s Golf Club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9B0878-C408-B2EA-7F03-B022BC3D3660}"/>
              </a:ext>
            </a:extLst>
          </p:cNvPr>
          <p:cNvSpPr txBox="1"/>
          <p:nvPr/>
        </p:nvSpPr>
        <p:spPr>
          <a:xfrm>
            <a:off x="1801902" y="9816355"/>
            <a:ext cx="2487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/>
              <a:t>Senior Men’s Golf Club</a:t>
            </a:r>
          </a:p>
          <a:p>
            <a:pPr marL="0" indent="0">
              <a:buNone/>
            </a:pPr>
            <a:r>
              <a:rPr lang="en-US" sz="1800" dirty="0"/>
              <a:t>c/o Bob Crowther</a:t>
            </a:r>
          </a:p>
          <a:p>
            <a:pPr marL="0" indent="0">
              <a:buNone/>
            </a:pPr>
            <a:r>
              <a:rPr lang="en-US" sz="1800" dirty="0"/>
              <a:t>4 Ronan Way </a:t>
            </a:r>
          </a:p>
          <a:p>
            <a:pPr marL="0" indent="0">
              <a:buNone/>
            </a:pPr>
            <a:r>
              <a:rPr lang="en-US" sz="1800" dirty="0"/>
              <a:t>Simsbury, CT     06070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C5C3B4-6EAC-DA18-F1D3-AE43D48217C3}"/>
              </a:ext>
            </a:extLst>
          </p:cNvPr>
          <p:cNvSpPr/>
          <p:nvPr/>
        </p:nvSpPr>
        <p:spPr>
          <a:xfrm>
            <a:off x="1479176" y="9547413"/>
            <a:ext cx="2810432" cy="17750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CCC30-B621-817E-9B26-193335CAB139}"/>
              </a:ext>
            </a:extLst>
          </p:cNvPr>
          <p:cNvSpPr txBox="1"/>
          <p:nvPr/>
        </p:nvSpPr>
        <p:spPr>
          <a:xfrm>
            <a:off x="2265824" y="1451825"/>
            <a:ext cx="2097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Please print clearly</a:t>
            </a:r>
          </a:p>
        </p:txBody>
      </p:sp>
    </p:spTree>
    <p:extLst>
      <p:ext uri="{BB962C8B-B14F-4D97-AF65-F5344CB8AC3E}">
        <p14:creationId xmlns:p14="http://schemas.microsoft.com/office/powerpoint/2010/main" val="65991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68</TotalTime>
  <Words>106</Words>
  <Application>Microsoft Macintosh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Simsbury Farms Senior Men’s Club 2023 Season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Simsbury Farms Senior Men’s Club 2023 Season</dc:title>
  <dc:creator>Hollis Crowther</dc:creator>
  <cp:lastModifiedBy>Hollis Crowther</cp:lastModifiedBy>
  <cp:revision>2</cp:revision>
  <dcterms:created xsi:type="dcterms:W3CDTF">2023-03-15T19:21:44Z</dcterms:created>
  <dcterms:modified xsi:type="dcterms:W3CDTF">2023-03-21T17:44:55Z</dcterms:modified>
</cp:coreProperties>
</file>